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8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35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1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44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968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1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48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3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0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0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0A12A-B35F-464D-AB43-FCA60E8CD0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0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0A12A-B35F-464D-AB43-FCA60E8CD0AE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3DE92-F996-4187-938B-C8976A1D9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7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7-Chapter 8</a:t>
            </a:r>
            <a:endParaRPr lang="en-US" sz="7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 </a:t>
            </a:r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Combining Sentences by Inserting </a:t>
            </a:r>
            <a:r>
              <a:rPr lang="en-US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Phrases</a:t>
            </a:r>
            <a:endParaRPr lang="en-US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273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Inuit have survived for thousands of years.  They have survived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harsh Arctic climate. </a:t>
            </a:r>
            <a:endParaRPr lang="en-US" sz="36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5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Inuit have survived for thousands of years in the harsh Arctic climate.</a:t>
            </a:r>
            <a:endParaRPr lang="en-US" sz="5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9848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Inuit today follow a modern way of life.  They are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the Canadian Inuit seen in the photo on the opposite page.</a:t>
            </a:r>
          </a:p>
          <a:p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Inuit, like the Canadian Inuit seen in the photo on the opposite page, today follow a modern way of life.</a:t>
            </a:r>
            <a:endParaRPr lang="en-US" sz="4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716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End</a:t>
            </a:r>
            <a:endParaRPr lang="en-US"/>
          </a:p>
        </p:txBody>
      </p:sp>
      <p:pic>
        <p:nvPicPr>
          <p:cNvPr id="1026" name="Picture 2" descr="Image result for Canadian Inuit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3" r="4373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1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Inuit built winter shelters in a few hours.  They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stacked blocks of snow.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(Change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stacked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sz="3600" dirty="0" smtClean="0"/>
              <a:t>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stacking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  <a:endParaRPr lang="en-US" sz="36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Inuit built winter shelters in a few hours stacking blocks of snow.</a:t>
            </a:r>
            <a:endParaRPr lang="en-US" sz="40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47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used harpoons.  This is how they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hunted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seals. (Change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hunted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36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hunt.)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used harpoons to hunt seals.</a:t>
            </a:r>
            <a:endParaRPr lang="en-US" sz="40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651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Inuit also hunted and ate caribou.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Caribou are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type of deer.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Inuit also hunted and ate caribou, a type of deer.</a:t>
            </a:r>
            <a:endParaRPr lang="en-US" sz="36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083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Whalers and fur traders came to the region and affected the Inuit way of life.  They arrived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1800s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Whalers and fur traders came to the region in the 1800s and affected the Inuit way of life.</a:t>
            </a:r>
            <a:endParaRPr lang="en-US" sz="4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289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Inuit often moved several times a year.  They moved so that they could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food.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(Change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find.)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Inuit often moved several times a year to find food.</a:t>
            </a:r>
            <a:endParaRPr lang="en-US" sz="4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38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During the summer, traditional Inuit lived in tents.  The tents were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 from animal skins. </a:t>
            </a:r>
            <a:endParaRPr lang="en-US" sz="36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During the summer, traditional Inuit lived in tents made from animal skins.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626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1800s, many Inuit began to trap animals.  They trapped animals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European fur traders. </a:t>
            </a:r>
            <a:endParaRPr lang="en-US" sz="36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1800s, many Inuit began to trap animals for European fur traders.</a:t>
            </a:r>
            <a:endParaRPr lang="en-US" sz="4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6316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Inuit worked on whaling ships.  They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needed to find other ways to provide for their families.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(Change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</a:t>
            </a:r>
            <a:r>
              <a:rPr lang="en-US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needing.)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Needing to find other ways to provide for their families, some Inuit worked on whaling ships.</a:t>
            </a:r>
            <a:endParaRPr lang="en-US" sz="4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240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378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English 7-Chapter 8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7-Chapter 8</dc:title>
  <dc:creator>Brigitta Post</dc:creator>
  <cp:lastModifiedBy>Brigitta Post</cp:lastModifiedBy>
  <cp:revision>10</cp:revision>
  <dcterms:created xsi:type="dcterms:W3CDTF">2017-09-04T20:36:06Z</dcterms:created>
  <dcterms:modified xsi:type="dcterms:W3CDTF">2017-09-11T14:37:37Z</dcterms:modified>
</cp:coreProperties>
</file>